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4" autoAdjust="0"/>
    <p:restoredTop sz="94660"/>
  </p:normalViewPr>
  <p:slideViewPr>
    <p:cSldViewPr snapToGrid="0">
      <p:cViewPr varScale="1">
        <p:scale>
          <a:sx n="71" d="100"/>
          <a:sy n="71" d="100"/>
        </p:scale>
        <p:origin x="6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877F5F4-28BD-4582-A5BB-B1CEF70A194C}" type="datetimeFigureOut">
              <a:rPr lang="de-DE" smtClean="0"/>
              <a:t>09.12.2019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1124381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77F5F4-28BD-4582-A5BB-B1CEF70A194C}" type="datetimeFigureOut">
              <a:rPr lang="de-DE" smtClean="0"/>
              <a:t>09.12.2019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344738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77F5F4-28BD-4582-A5BB-B1CEF70A194C}" type="datetimeFigureOut">
              <a:rPr lang="de-DE" smtClean="0"/>
              <a:t>09.12.2019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63075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877F5F4-28BD-4582-A5BB-B1CEF70A194C}" type="datetimeFigureOut">
              <a:rPr lang="de-DE" smtClean="0"/>
              <a:t>09.12.2019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315007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6877F5F4-28BD-4582-A5BB-B1CEF70A194C}" type="datetimeFigureOut">
              <a:rPr lang="de-DE" smtClean="0"/>
              <a:t>09.12.2019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3843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877F5F4-28BD-4582-A5BB-B1CEF70A194C}" type="datetimeFigureOut">
              <a:rPr lang="de-DE" smtClean="0"/>
              <a:t>09.12.2019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145153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877F5F4-28BD-4582-A5BB-B1CEF70A194C}" type="datetimeFigureOut">
              <a:rPr lang="de-DE" smtClean="0"/>
              <a:t>09.12.2019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248802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877F5F4-28BD-4582-A5BB-B1CEF70A194C}" type="datetimeFigureOut">
              <a:rPr lang="de-DE" smtClean="0"/>
              <a:t>09.12.2019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172359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77F5F4-28BD-4582-A5BB-B1CEF70A194C}" type="datetimeFigureOut">
              <a:rPr lang="de-DE" smtClean="0"/>
              <a:t>09.12.2019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143821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877F5F4-28BD-4582-A5BB-B1CEF70A194C}" type="datetimeFigureOut">
              <a:rPr lang="de-DE" smtClean="0"/>
              <a:t>09.12.2019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253908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6877F5F4-28BD-4582-A5BB-B1CEF70A194C}" type="datetimeFigureOut">
              <a:rPr lang="de-DE" smtClean="0"/>
              <a:t>09.12.2019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E98BC99-FF02-4B3C-9870-E8F668C5FEA2}" type="slidenum">
              <a:rPr lang="de-DE" smtClean="0"/>
              <a:t>‹Nr.›</a:t>
            </a:fld>
            <a:endParaRPr lang="de-DE"/>
          </a:p>
        </p:txBody>
      </p:sp>
    </p:spTree>
    <p:extLst>
      <p:ext uri="{BB962C8B-B14F-4D97-AF65-F5344CB8AC3E}">
        <p14:creationId xmlns:p14="http://schemas.microsoft.com/office/powerpoint/2010/main" val="232512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7F5F4-28BD-4582-A5BB-B1CEF70A194C}" type="datetimeFigureOut">
              <a:rPr lang="de-DE" smtClean="0"/>
              <a:t>09.12.2019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8BC99-FF02-4B3C-9870-E8F668C5FEA2}" type="slidenum">
              <a:rPr lang="de-DE" smtClean="0"/>
              <a:t>‹Nr.›</a:t>
            </a:fld>
            <a:endParaRPr lang="de-DE"/>
          </a:p>
        </p:txBody>
      </p:sp>
    </p:spTree>
    <p:extLst>
      <p:ext uri="{BB962C8B-B14F-4D97-AF65-F5344CB8AC3E}">
        <p14:creationId xmlns:p14="http://schemas.microsoft.com/office/powerpoint/2010/main" val="271225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t="12353" b="10785"/>
          <a:stretch/>
        </p:blipFill>
        <p:spPr>
          <a:xfrm>
            <a:off x="952500" y="0"/>
            <a:ext cx="10287000" cy="5271247"/>
          </a:xfrm>
          <a:prstGeom prst="rect">
            <a:avLst/>
          </a:prstGeom>
        </p:spPr>
      </p:pic>
      <p:sp>
        <p:nvSpPr>
          <p:cNvPr id="2" name="Titel 1"/>
          <p:cNvSpPr>
            <a:spLocks noGrp="1"/>
          </p:cNvSpPr>
          <p:nvPr>
            <p:ph type="ctrTitle"/>
          </p:nvPr>
        </p:nvSpPr>
        <p:spPr>
          <a:xfrm>
            <a:off x="1524000" y="5129913"/>
            <a:ext cx="9144000" cy="1143281"/>
          </a:xfrm>
        </p:spPr>
        <p:txBody>
          <a:bodyPr>
            <a:normAutofit/>
          </a:bodyPr>
          <a:lstStyle/>
          <a:p>
            <a:r>
              <a:rPr lang="de-DE" dirty="0" smtClean="0"/>
              <a:t>Jesus spricht</a:t>
            </a:r>
            <a:r>
              <a:rPr lang="de-DE" dirty="0" smtClean="0"/>
              <a:t>: „</a:t>
            </a:r>
            <a:r>
              <a:rPr lang="de-DE" dirty="0" smtClean="0"/>
              <a:t>Ich bin…“</a:t>
            </a:r>
            <a:endParaRPr lang="de-DE" dirty="0"/>
          </a:p>
        </p:txBody>
      </p:sp>
      <p:sp>
        <p:nvSpPr>
          <p:cNvPr id="3" name="Untertitel 2"/>
          <p:cNvSpPr>
            <a:spLocks noGrp="1"/>
          </p:cNvSpPr>
          <p:nvPr>
            <p:ph type="subTitle" idx="1"/>
          </p:nvPr>
        </p:nvSpPr>
        <p:spPr>
          <a:xfrm>
            <a:off x="1425388" y="6316525"/>
            <a:ext cx="9144000" cy="541475"/>
          </a:xfrm>
        </p:spPr>
        <p:txBody>
          <a:bodyPr/>
          <a:lstStyle/>
          <a:p>
            <a:r>
              <a:rPr lang="de-DE" sz="3000" dirty="0" smtClean="0"/>
              <a:t>Gebetsprogramm 2020</a:t>
            </a:r>
          </a:p>
          <a:p>
            <a:endParaRPr lang="de-DE" dirty="0"/>
          </a:p>
        </p:txBody>
      </p:sp>
      <p:sp>
        <p:nvSpPr>
          <p:cNvPr id="4" name="Textfeld 3"/>
          <p:cNvSpPr txBox="1"/>
          <p:nvPr/>
        </p:nvSpPr>
        <p:spPr>
          <a:xfrm>
            <a:off x="10179424" y="6131859"/>
            <a:ext cx="1277470"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267914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4: 	Ich bin der gute Hirte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Gemeinschaftsgebet</a:t>
            </a:r>
          </a:p>
          <a:p>
            <a:pPr lvl="0"/>
            <a:r>
              <a:rPr lang="de-DE" dirty="0"/>
              <a:t>Danke, dass du unseren Alltag bestimmen willst und stets das Beste für uns vorbereitet hast, weil wir dich lieben. (</a:t>
            </a:r>
            <a:r>
              <a:rPr lang="de-DE" dirty="0" err="1"/>
              <a:t>Röm</a:t>
            </a:r>
            <a:r>
              <a:rPr lang="de-DE" dirty="0"/>
              <a:t> 8,28)</a:t>
            </a:r>
          </a:p>
          <a:p>
            <a:pPr lvl="0"/>
            <a:r>
              <a:rPr lang="de-DE" dirty="0"/>
              <a:t>Danke, dass du uns als Gemeinde führen willst und dass du einiges mit uns vorhast – in unserem Ort und unserer Umgebung. Wir wollen deinen Willen tun.</a:t>
            </a:r>
          </a:p>
          <a:p>
            <a:pPr lvl="0"/>
            <a:r>
              <a:rPr lang="de-DE" dirty="0"/>
              <a:t>Danke, dass du auch in schwierigen Zeiten immer bei uns bist. Dein Stecken und Stab trösten uns und du führst uns immer wieder an einen Platz, wo unsere Seele ganz neu gestärkt wird. (</a:t>
            </a:r>
            <a:r>
              <a:rPr lang="de-DE" dirty="0" err="1"/>
              <a:t>Ps</a:t>
            </a:r>
            <a:r>
              <a:rPr lang="de-DE" dirty="0"/>
              <a:t> 23) </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580001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normAutofit fontScale="90000"/>
          </a:bodyPr>
          <a:lstStyle/>
          <a:p>
            <a:r>
              <a:rPr lang="de-DE" dirty="0" smtClean="0"/>
              <a:t>Tag 5: 	Ich bin die Auferstehung und das Leben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Einzelgebet</a:t>
            </a:r>
          </a:p>
          <a:p>
            <a:pPr lvl="0"/>
            <a:r>
              <a:rPr lang="de-DE" dirty="0"/>
              <a:t>Danke, dass ich durch dich von jeglicher Form von Sucht (Essen, Drogen, Medien, Spiele, Pornografie, …) befreit wurde und nun keine Bindung mehr an sie habe.</a:t>
            </a:r>
          </a:p>
          <a:p>
            <a:pPr lvl="0"/>
            <a:r>
              <a:rPr lang="de-DE" dirty="0"/>
              <a:t>Danke, dass ich keine Angst mehr vor dem Tod haben muss , weil ich jetzt schon das ewige Leben habe (</a:t>
            </a:r>
            <a:r>
              <a:rPr lang="de-DE" dirty="0" err="1"/>
              <a:t>Hebr</a:t>
            </a:r>
            <a:r>
              <a:rPr lang="de-DE" dirty="0"/>
              <a:t> 2,14.15, </a:t>
            </a:r>
            <a:r>
              <a:rPr lang="de-DE" dirty="0" err="1"/>
              <a:t>Joh</a:t>
            </a:r>
            <a:r>
              <a:rPr lang="de-DE" dirty="0"/>
              <a:t> 17,3).</a:t>
            </a:r>
          </a:p>
          <a:p>
            <a:pPr lvl="0"/>
            <a:r>
              <a:rPr lang="de-DE" dirty="0"/>
              <a:t>Danke, dass ich keine Angst mehr davor habe zu versagen, weil ich nie tiefer falle als in deine Hand (</a:t>
            </a:r>
            <a:r>
              <a:rPr lang="de-DE" dirty="0" err="1"/>
              <a:t>Ps</a:t>
            </a:r>
            <a:r>
              <a:rPr lang="de-DE" dirty="0"/>
              <a:t> 139,5.10).</a:t>
            </a:r>
          </a:p>
          <a:p>
            <a:pPr lvl="0"/>
            <a:r>
              <a:rPr lang="de-DE" dirty="0"/>
              <a:t>Danke, dass ich keine Angst mehr vor __________ (meine persönliche Angst) habe</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487248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normAutofit fontScale="90000"/>
          </a:bodyPr>
          <a:lstStyle/>
          <a:p>
            <a:r>
              <a:rPr lang="de-DE" dirty="0" smtClean="0"/>
              <a:t>Tag 5: 	Ich bin die Auferstehung und das Leben	</a:t>
            </a:r>
            <a:endParaRPr lang="de-DE" dirty="0"/>
          </a:p>
        </p:txBody>
      </p:sp>
      <p:sp>
        <p:nvSpPr>
          <p:cNvPr id="3" name="Inhaltsplatzhalter 2"/>
          <p:cNvSpPr>
            <a:spLocks noGrp="1"/>
          </p:cNvSpPr>
          <p:nvPr>
            <p:ph idx="1"/>
          </p:nvPr>
        </p:nvSpPr>
        <p:spPr>
          <a:xfrm>
            <a:off x="282388" y="1532966"/>
            <a:ext cx="11779624" cy="5325034"/>
          </a:xfrm>
        </p:spPr>
        <p:txBody>
          <a:bodyPr>
            <a:normAutofit lnSpcReduction="10000"/>
          </a:bodyPr>
          <a:lstStyle/>
          <a:p>
            <a:pPr marL="0" lvl="0" indent="0">
              <a:buNone/>
            </a:pPr>
            <a:r>
              <a:rPr lang="de-DE" sz="3000" b="1" dirty="0" smtClean="0"/>
              <a:t>Einzelgebet</a:t>
            </a:r>
          </a:p>
          <a:p>
            <a:pPr lvl="0"/>
            <a:r>
              <a:rPr lang="de-DE" dirty="0" smtClean="0"/>
              <a:t>Danke</a:t>
            </a:r>
            <a:r>
              <a:rPr lang="de-DE" dirty="0"/>
              <a:t>, dass ich nicht mehr einsam bin, weil du zu jeder Zeit und überall bei mir bist (</a:t>
            </a:r>
            <a:r>
              <a:rPr lang="de-DE" dirty="0" err="1"/>
              <a:t>Mt</a:t>
            </a:r>
            <a:r>
              <a:rPr lang="de-DE" dirty="0"/>
              <a:t> 28,20; </a:t>
            </a:r>
            <a:r>
              <a:rPr lang="de-DE" dirty="0" err="1"/>
              <a:t>Ps</a:t>
            </a:r>
            <a:r>
              <a:rPr lang="de-DE" dirty="0"/>
              <a:t> 139,7.8).</a:t>
            </a:r>
          </a:p>
          <a:p>
            <a:pPr lvl="0"/>
            <a:r>
              <a:rPr lang="de-DE" dirty="0"/>
              <a:t>Danke, dass ich nicht mehr den Menschen gefallen möchte und deren Meinung über mich nicht mehr entscheidend ist, weil du mein Herr bist und ich zu deiner Ehre lebe (Gal 1,10, </a:t>
            </a:r>
            <a:r>
              <a:rPr lang="de-DE" dirty="0" err="1"/>
              <a:t>Eph</a:t>
            </a:r>
            <a:r>
              <a:rPr lang="de-DE" dirty="0"/>
              <a:t> 6,6).</a:t>
            </a:r>
          </a:p>
          <a:p>
            <a:pPr lvl="0"/>
            <a:r>
              <a:rPr lang="de-DE" dirty="0"/>
              <a:t>Danke, dass ich mit dir gestorben und auferstanden bin (</a:t>
            </a:r>
            <a:r>
              <a:rPr lang="de-DE" dirty="0" err="1"/>
              <a:t>Röm</a:t>
            </a:r>
            <a:r>
              <a:rPr lang="de-DE" dirty="0"/>
              <a:t> 6,4).</a:t>
            </a:r>
          </a:p>
          <a:p>
            <a:pPr lvl="0"/>
            <a:r>
              <a:rPr lang="de-DE" dirty="0"/>
              <a:t>Danke, dass ich mich nicht mehr sorgen muss, weil ich alle Sorgen auf dich werfen darf (1. Petr 5,7).</a:t>
            </a:r>
          </a:p>
          <a:p>
            <a:r>
              <a:rPr lang="de-DE" dirty="0"/>
              <a:t>Danke, dass die Sünde keine Macht mehr über mich hat und ich nicht mehr gezwungen bin, ihr nachzugeben. Du hast mich von ihrer Herrschaft befreit (</a:t>
            </a:r>
            <a:r>
              <a:rPr lang="de-DE" dirty="0" err="1"/>
              <a:t>Röm</a:t>
            </a:r>
            <a:r>
              <a:rPr lang="de-DE" dirty="0"/>
              <a:t> 6,6-14).</a:t>
            </a:r>
            <a:r>
              <a:rPr lang="de-DE" dirty="0" smtClean="0">
                <a:effectLst/>
              </a:rPr>
              <a:t> </a:t>
            </a:r>
            <a:r>
              <a:rPr lang="de-DE" dirty="0"/>
              <a:t> </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284213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normAutofit fontScale="90000"/>
          </a:bodyPr>
          <a:lstStyle/>
          <a:p>
            <a:r>
              <a:rPr lang="de-DE" dirty="0" smtClean="0"/>
              <a:t>Tag 5: 	Ich bin die Auferstehung und das Leben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Gemeinschaftsgebet</a:t>
            </a:r>
          </a:p>
          <a:p>
            <a:pPr lvl="0"/>
            <a:r>
              <a:rPr lang="de-DE" dirty="0"/>
              <a:t>Wir beten darum, dass du dein Auferstehungsleben in unsere kränkelnden und zerstörten Beziehungen hineinbringst (</a:t>
            </a:r>
            <a:r>
              <a:rPr lang="de-DE" dirty="0" err="1"/>
              <a:t>Mt</a:t>
            </a:r>
            <a:r>
              <a:rPr lang="de-DE" dirty="0"/>
              <a:t> 5,23 ff.).</a:t>
            </a:r>
          </a:p>
          <a:p>
            <a:pPr lvl="0"/>
            <a:r>
              <a:rPr lang="de-DE" dirty="0"/>
              <a:t>Wir bitten dich, dass du wieder neu in den Mittelpunkt jedes Einzelnen rückst, damit Familien wiederhergestellt und dadurch gestärkt werden (</a:t>
            </a:r>
            <a:r>
              <a:rPr lang="de-DE" dirty="0" err="1"/>
              <a:t>Eph</a:t>
            </a:r>
            <a:r>
              <a:rPr lang="de-DE" dirty="0"/>
              <a:t> 5,21-33).</a:t>
            </a:r>
          </a:p>
          <a:p>
            <a:pPr lvl="0"/>
            <a:r>
              <a:rPr lang="de-DE" dirty="0"/>
              <a:t>Insbesondere bitten wir dich für alle Väter in unserer Gemeinde, dass sie zu ihren Kindern eine gesunde Beziehung aufbauen, damit sie ihnen ein geistliches Vorbild sein können (</a:t>
            </a:r>
            <a:r>
              <a:rPr lang="de-DE" dirty="0" err="1"/>
              <a:t>Eph</a:t>
            </a:r>
            <a:r>
              <a:rPr lang="de-DE" dirty="0"/>
              <a:t> 6,4</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91668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normAutofit fontScale="90000"/>
          </a:bodyPr>
          <a:lstStyle/>
          <a:p>
            <a:r>
              <a:rPr lang="de-DE" dirty="0" smtClean="0"/>
              <a:t>Tag 5: 	Ich bin die Auferstehung und das Leben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Gemeinschaftsgebet</a:t>
            </a:r>
          </a:p>
          <a:p>
            <a:pPr lvl="0"/>
            <a:r>
              <a:rPr lang="de-DE" dirty="0" smtClean="0"/>
              <a:t>Jesus</a:t>
            </a:r>
            <a:r>
              <a:rPr lang="de-DE" dirty="0"/>
              <a:t>, wir bitten dich, dass noch mehr geistliche Väter und Mütter in unserer Mitte  die Verantwortung übernehmen und junge Christen ebenfalls zu geistlichen Vätern und Müttern heranziehen (1. Kor 4,15; Tit 2,4.5).</a:t>
            </a:r>
          </a:p>
          <a:p>
            <a:pPr lvl="0"/>
            <a:r>
              <a:rPr lang="de-DE" dirty="0"/>
              <a:t>Danke, dass wir einen neuen Körper bekommen werden (1. Kor 15,42.51).</a:t>
            </a:r>
          </a:p>
          <a:p>
            <a:r>
              <a:rPr lang="de-DE" dirty="0"/>
              <a:t>Danke, dass die Zusammenkünfte von uns Nachfolgern eine solch große Kraft besitzen und so geheiligt sind, dass dadurch sogar die Mächte der Finsternis von ihnen und damit auch von uns weichen (</a:t>
            </a:r>
            <a:r>
              <a:rPr lang="de-DE" dirty="0" err="1"/>
              <a:t>Mt</a:t>
            </a:r>
            <a:r>
              <a:rPr lang="de-DE" dirty="0"/>
              <a:t> 16,18).</a:t>
            </a:r>
            <a:r>
              <a:rPr lang="de-DE" dirty="0" smtClean="0">
                <a:effectLst/>
              </a:rPr>
              <a:t> </a:t>
            </a:r>
            <a:r>
              <a:rPr lang="de-DE" dirty="0"/>
              <a:t> Klingt zu überladen.</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69304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Ich muss perfekt sein (mein Aussehen, mein Partner, meine Kinder). Unsere Prägung wird durch die Medien und unser Umfeld geformt</a:t>
            </a:r>
            <a:r>
              <a:rPr lang="de-DE" dirty="0" smtClean="0"/>
              <a:t>.</a:t>
            </a:r>
          </a:p>
          <a:p>
            <a:pPr marL="0" lvl="0" indent="0">
              <a:buNone/>
            </a:pPr>
            <a:endParaRPr lang="de-DE" dirty="0"/>
          </a:p>
          <a:p>
            <a:pPr marL="457200" lvl="1" indent="0">
              <a:buNone/>
            </a:pPr>
            <a:r>
              <a:rPr lang="de-DE" sz="2800" b="1" dirty="0"/>
              <a:t>Wahrheit: In Christus bin ich bereits vollkommen gemacht und bin in ihm Gott, dem Vater, angenehm (</a:t>
            </a:r>
            <a:r>
              <a:rPr lang="de-DE" sz="2800" b="1" dirty="0" err="1"/>
              <a:t>Mt</a:t>
            </a:r>
            <a:r>
              <a:rPr lang="de-DE" sz="2800" b="1" dirty="0"/>
              <a:t> 5,48; </a:t>
            </a:r>
            <a:r>
              <a:rPr lang="de-DE" sz="2800" b="1" dirty="0" err="1"/>
              <a:t>Eph</a:t>
            </a:r>
            <a:r>
              <a:rPr lang="de-DE" sz="2800" b="1" dirty="0"/>
              <a:t> 1,4-6). </a:t>
            </a:r>
            <a:endParaRPr lang="de-DE" sz="2800" b="1" dirty="0" smtClean="0"/>
          </a:p>
          <a:p>
            <a:pPr marL="457200" lvl="1" indent="0">
              <a:buNone/>
            </a:pPr>
            <a:endParaRPr lang="de-DE" sz="2800" b="1" dirty="0"/>
          </a:p>
          <a:p>
            <a:pPr lvl="1">
              <a:buFont typeface="Wingdings" panose="05000000000000000000" pitchFamily="2" charset="2"/>
              <a:buChar char="Ø"/>
            </a:pPr>
            <a:r>
              <a:rPr lang="de-DE" sz="2800" dirty="0"/>
              <a:t>Gebet: Danke, Herr, dass wir uns nicht an der Welt orientieren müssen, sondern uns an dich halten dürfen (</a:t>
            </a:r>
            <a:r>
              <a:rPr lang="de-DE" sz="2800" dirty="0" err="1"/>
              <a:t>Röm</a:t>
            </a:r>
            <a:r>
              <a:rPr lang="de-DE" sz="2800" dirty="0"/>
              <a:t> 12,2).</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3895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Alle müssen mich liebhaben.</a:t>
            </a:r>
          </a:p>
          <a:p>
            <a:pPr marL="0" lvl="0" indent="0">
              <a:buNone/>
            </a:pPr>
            <a:endParaRPr lang="de-DE" dirty="0"/>
          </a:p>
          <a:p>
            <a:pPr marL="457200" lvl="1" indent="0">
              <a:buNone/>
            </a:pPr>
            <a:r>
              <a:rPr lang="de-DE" sz="2800" b="1" dirty="0"/>
              <a:t>Wahrheit: </a:t>
            </a:r>
            <a:r>
              <a:rPr lang="de-DE" sz="2800" b="1" dirty="0" smtClean="0"/>
              <a:t>Man kann es nicht allen Menschen recht machen. Stattdessen sollten wir uns an Gott ausrichten  (Kol 3,23-24; Gal 1,10).</a:t>
            </a:r>
          </a:p>
          <a:p>
            <a:pPr marL="457200" lvl="1" indent="0">
              <a:buNone/>
            </a:pPr>
            <a:endParaRPr lang="de-DE" sz="2800" b="1" dirty="0"/>
          </a:p>
          <a:p>
            <a:pPr lvl="1">
              <a:buFont typeface="Wingdings" panose="05000000000000000000" pitchFamily="2" charset="2"/>
              <a:buChar char="Ø"/>
            </a:pPr>
            <a:r>
              <a:rPr lang="de-DE" sz="2800" dirty="0"/>
              <a:t>Gebet: </a:t>
            </a:r>
            <a:r>
              <a:rPr lang="de-DE" sz="2800" dirty="0" smtClean="0"/>
              <a:t>Herr, ich bete, dass ich meinen Blick auf dich richte und meine Entscheidungen von dir abhängig mache.</a:t>
            </a:r>
            <a:endParaRPr lang="de-DE" sz="2800"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584741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a:t>
            </a:r>
            <a:r>
              <a:rPr lang="de-DE" dirty="0" smtClean="0"/>
              <a:t>Ich kann nicht glücklich sein, wenn nicht alle Lebensumstände meinen Vorstellungen entsprechen.</a:t>
            </a:r>
          </a:p>
          <a:p>
            <a:pPr marL="0" lvl="0" indent="0">
              <a:buNone/>
            </a:pPr>
            <a:endParaRPr lang="de-DE" dirty="0"/>
          </a:p>
          <a:p>
            <a:pPr marL="457200" lvl="1" indent="0">
              <a:buNone/>
            </a:pPr>
            <a:r>
              <a:rPr lang="de-DE" sz="2800" b="1" dirty="0"/>
              <a:t>Wahrheit: </a:t>
            </a:r>
            <a:r>
              <a:rPr lang="de-DE" sz="2800" b="1" dirty="0" smtClean="0"/>
              <a:t>Nicht das, was mir passiert, macht mich unglücklich, sondern die Art, wie ich es betrachte (</a:t>
            </a:r>
            <a:r>
              <a:rPr lang="de-DE" sz="2800" b="1" dirty="0" err="1" smtClean="0"/>
              <a:t>Apg</a:t>
            </a:r>
            <a:r>
              <a:rPr lang="de-DE" sz="2800" b="1" dirty="0" smtClean="0"/>
              <a:t> 20,22-24; Phil 4,11-13; Jak 1,2-3).</a:t>
            </a:r>
          </a:p>
          <a:p>
            <a:pPr marL="457200" lvl="1" indent="0">
              <a:buNone/>
            </a:pPr>
            <a:endParaRPr lang="de-DE" sz="2800" b="1" dirty="0"/>
          </a:p>
          <a:p>
            <a:pPr lvl="1">
              <a:buFont typeface="Wingdings" panose="05000000000000000000" pitchFamily="2" charset="2"/>
              <a:buChar char="Ø"/>
            </a:pPr>
            <a:r>
              <a:rPr lang="de-DE" sz="2800" dirty="0"/>
              <a:t>Gebet: </a:t>
            </a:r>
            <a:r>
              <a:rPr lang="de-DE" sz="2800" dirty="0" smtClean="0"/>
              <a:t>Danke, Herr, dass mir durch dich alles möglich ist und dass du mit mir einen guten Weg gehst. Selbst aus Anfechtungen komme ich mit deiner Hilfe gestärkt heraus, um im Glauben zu wachsen.</a:t>
            </a:r>
            <a:endParaRPr lang="de-DE" sz="2800"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925601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a:t>
            </a:r>
            <a:r>
              <a:rPr lang="de-DE" dirty="0" smtClean="0"/>
              <a:t>Du bist nur so viel wert, wieviel du leistest.</a:t>
            </a:r>
          </a:p>
          <a:p>
            <a:pPr marL="0" lvl="0" indent="0">
              <a:buNone/>
            </a:pPr>
            <a:endParaRPr lang="de-DE" dirty="0"/>
          </a:p>
          <a:p>
            <a:pPr marL="457200" lvl="1" indent="0">
              <a:buNone/>
            </a:pPr>
            <a:r>
              <a:rPr lang="de-DE" sz="2800" b="1" dirty="0"/>
              <a:t>Wahrheit: </a:t>
            </a:r>
            <a:r>
              <a:rPr lang="de-DE" sz="2800" b="1" dirty="0" smtClean="0"/>
              <a:t>Dein Wert hängt nicht davon ab, was du tust, sondern wer du bist. Wir sind in Christus eine neue Kreatur (2.Kor 5,17).</a:t>
            </a:r>
          </a:p>
          <a:p>
            <a:pPr marL="457200" lvl="1" indent="0">
              <a:buNone/>
            </a:pPr>
            <a:endParaRPr lang="de-DE" sz="2800" b="1" dirty="0"/>
          </a:p>
          <a:p>
            <a:pPr lvl="1">
              <a:buFont typeface="Wingdings" panose="05000000000000000000" pitchFamily="2" charset="2"/>
              <a:buChar char="Ø"/>
            </a:pPr>
            <a:r>
              <a:rPr lang="de-DE" sz="2800" dirty="0"/>
              <a:t>Gebet: </a:t>
            </a:r>
            <a:r>
              <a:rPr lang="de-DE" sz="2800" dirty="0" smtClean="0"/>
              <a:t>Danke, lieber Vater, dass du mich in Christus angenommen hast, wie ich bin; bei dir gilt kein Ansehen der Person (</a:t>
            </a:r>
            <a:r>
              <a:rPr lang="de-DE" sz="2800" dirty="0" err="1" smtClean="0"/>
              <a:t>Eph</a:t>
            </a:r>
            <a:r>
              <a:rPr lang="de-DE" sz="2800" dirty="0" smtClean="0"/>
              <a:t> 6,9).</a:t>
            </a:r>
            <a:endParaRPr lang="de-DE" sz="2800"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09561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a:t>
            </a:r>
            <a:r>
              <a:rPr lang="de-DE" dirty="0" smtClean="0"/>
              <a:t>Mein Partner muss meine Bedürfnisse stillen.</a:t>
            </a:r>
          </a:p>
          <a:p>
            <a:pPr marL="0" lvl="0" indent="0">
              <a:buNone/>
            </a:pPr>
            <a:endParaRPr lang="de-DE" dirty="0"/>
          </a:p>
          <a:p>
            <a:pPr marL="457200" lvl="1" indent="0">
              <a:buNone/>
            </a:pPr>
            <a:r>
              <a:rPr lang="de-DE" sz="2800" b="1" dirty="0"/>
              <a:t>Wahrheit: </a:t>
            </a:r>
            <a:r>
              <a:rPr lang="de-DE" sz="2800" b="1" dirty="0" smtClean="0"/>
              <a:t>Menschen machen Fehler und versagen. Alle Bedürfnisse können letztendlich nur von Gott befriedigt werden (Phil 4,19).</a:t>
            </a:r>
          </a:p>
          <a:p>
            <a:pPr marL="457200" lvl="1" indent="0">
              <a:buNone/>
            </a:pPr>
            <a:endParaRPr lang="de-DE" sz="2800" b="1" dirty="0"/>
          </a:p>
          <a:p>
            <a:pPr lvl="1">
              <a:buFont typeface="Wingdings" panose="05000000000000000000" pitchFamily="2" charset="2"/>
              <a:buChar char="Ø"/>
            </a:pPr>
            <a:r>
              <a:rPr lang="de-DE" sz="2800" dirty="0"/>
              <a:t>Gebet: </a:t>
            </a:r>
            <a:r>
              <a:rPr lang="de-DE" sz="2800" dirty="0" smtClean="0"/>
              <a:t>Danke, Herr, dass du die Quelle bist, an der wir immer wieder auftanken dürfen.</a:t>
            </a:r>
            <a:endParaRPr lang="de-DE" sz="2800"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11776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Tag 1: 	Ich bin das Brot des Lebens</a:t>
            </a:r>
            <a:br>
              <a:rPr lang="de-DE" dirty="0" smtClean="0"/>
            </a:br>
            <a:r>
              <a:rPr lang="de-DE" dirty="0" smtClean="0"/>
              <a:t>		Ich bin der wahre Weinstock</a:t>
            </a:r>
            <a:endParaRPr lang="de-DE" dirty="0"/>
          </a:p>
        </p:txBody>
      </p:sp>
      <p:sp>
        <p:nvSpPr>
          <p:cNvPr id="3" name="Inhaltsplatzhalter 2"/>
          <p:cNvSpPr>
            <a:spLocks noGrp="1"/>
          </p:cNvSpPr>
          <p:nvPr>
            <p:ph idx="1"/>
          </p:nvPr>
        </p:nvSpPr>
        <p:spPr>
          <a:xfrm>
            <a:off x="838200" y="1825624"/>
            <a:ext cx="10515600" cy="4830669"/>
          </a:xfrm>
        </p:spPr>
        <p:txBody>
          <a:bodyPr>
            <a:normAutofit/>
          </a:bodyPr>
          <a:lstStyle/>
          <a:p>
            <a:pPr marL="0" lvl="0" indent="0">
              <a:buNone/>
            </a:pPr>
            <a:r>
              <a:rPr lang="de-DE" sz="3000" b="1" dirty="0" smtClean="0"/>
              <a:t>Einzelgebet</a:t>
            </a:r>
          </a:p>
          <a:p>
            <a:pPr lvl="0"/>
            <a:r>
              <a:rPr lang="de-DE" dirty="0"/>
              <a:t>Jesus Christus, ich stelle mich dir vollständig zur Verfügung, damit du durch mich wirken kannst.</a:t>
            </a:r>
          </a:p>
          <a:p>
            <a:pPr lvl="0"/>
            <a:r>
              <a:rPr lang="de-DE" dirty="0"/>
              <a:t>Danke, Vater, dass ich dein Wohlgefallen gefunden habe.</a:t>
            </a:r>
          </a:p>
          <a:p>
            <a:pPr lvl="0"/>
            <a:r>
              <a:rPr lang="de-DE" dirty="0"/>
              <a:t>Herr Jesus, bitte reinige mein Herz.</a:t>
            </a:r>
          </a:p>
          <a:p>
            <a:pPr lvl="0"/>
            <a:r>
              <a:rPr lang="de-DE" dirty="0"/>
              <a:t>Danke für den Heiligen Geist, Jesus, der in mir die Verbindung zu dir wirkt.</a:t>
            </a:r>
          </a:p>
          <a:p>
            <a:pPr lvl="0"/>
            <a:r>
              <a:rPr lang="de-DE" dirty="0"/>
              <a:t>Herr Jesus,  lass  die einzelnen Bereiche meines Lebens Früchte tragen. (siehe Lebens-Rad)</a:t>
            </a:r>
          </a:p>
          <a:p>
            <a:pPr lvl="0"/>
            <a:r>
              <a:rPr lang="de-DE" dirty="0"/>
              <a:t>Danke, dass wir das ewige Leben haben</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62115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0806953" cy="1019922"/>
          </a:xfrm>
        </p:spPr>
        <p:txBody>
          <a:bodyPr>
            <a:normAutofit fontScale="90000"/>
          </a:bodyPr>
          <a:lstStyle/>
          <a:p>
            <a:r>
              <a:rPr lang="de-DE" dirty="0" smtClean="0"/>
              <a:t>Tag 6: 	</a:t>
            </a:r>
            <a:r>
              <a:rPr lang="de-DE" sz="4200" dirty="0" smtClean="0"/>
              <a:t>Ich bin der Weg, die Wahrheit und das Leben	</a:t>
            </a:r>
            <a:endParaRPr lang="de-DE" sz="4200"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b="1" dirty="0"/>
              <a:t>Mögliche Lügen, die wir glauben</a:t>
            </a:r>
          </a:p>
          <a:p>
            <a:pPr marL="0" lvl="0" indent="0">
              <a:buNone/>
            </a:pPr>
            <a:r>
              <a:rPr lang="de-DE" dirty="0" smtClean="0"/>
              <a:t>Lüge</a:t>
            </a:r>
            <a:r>
              <a:rPr lang="de-DE" dirty="0"/>
              <a:t>: </a:t>
            </a:r>
            <a:r>
              <a:rPr lang="de-DE" dirty="0" smtClean="0"/>
              <a:t>Gott wird mich vor allem Bösen bewahren.</a:t>
            </a:r>
          </a:p>
          <a:p>
            <a:pPr marL="0" lvl="0" indent="0">
              <a:buNone/>
            </a:pPr>
            <a:endParaRPr lang="de-DE" dirty="0"/>
          </a:p>
          <a:p>
            <a:pPr marL="457200" lvl="1" indent="0">
              <a:buNone/>
            </a:pPr>
            <a:r>
              <a:rPr lang="de-DE" sz="2800" b="1" dirty="0" smtClean="0"/>
              <a:t>Wahrheit: Christen sollen / werden um Christi Willen leiden (Phil 1,29). Dies ist ein Kennzeichen bzw. die Berufung eines Christen (1.Petr 2,21).</a:t>
            </a:r>
          </a:p>
          <a:p>
            <a:pPr marL="457200" lvl="1" indent="0">
              <a:buNone/>
            </a:pPr>
            <a:endParaRPr lang="de-DE" sz="2800" b="1" dirty="0"/>
          </a:p>
          <a:p>
            <a:pPr lvl="1">
              <a:buFont typeface="Wingdings" panose="05000000000000000000" pitchFamily="2" charset="2"/>
              <a:buChar char="Ø"/>
            </a:pPr>
            <a:r>
              <a:rPr lang="de-DE" sz="2800" dirty="0" smtClean="0"/>
              <a:t>◦	Frage: Wo leide ich heute um Christi Willen?</a:t>
            </a:r>
            <a:endParaRPr lang="de-DE" sz="2800"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360581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1353801" cy="1019922"/>
          </a:xfrm>
        </p:spPr>
        <p:txBody>
          <a:bodyPr>
            <a:normAutofit fontScale="90000"/>
          </a:bodyPr>
          <a:lstStyle/>
          <a:p>
            <a:r>
              <a:rPr lang="de-DE" dirty="0" smtClean="0"/>
              <a:t>Tag 6: 	</a:t>
            </a:r>
            <a:r>
              <a:rPr lang="de-DE" dirty="0"/>
              <a:t> </a:t>
            </a:r>
            <a:r>
              <a:rPr lang="de-DE" sz="4200" dirty="0"/>
              <a:t>Ich bin der Weg, die Wahrheit und das Leben </a:t>
            </a:r>
            <a:r>
              <a:rPr lang="de-DE" dirty="0" smtClean="0"/>
              <a:t>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Einzelgebet</a:t>
            </a:r>
          </a:p>
          <a:p>
            <a:pPr lvl="0"/>
            <a:r>
              <a:rPr lang="de-DE" dirty="0"/>
              <a:t>Herr Jesus, ich bekenne, dass ich von Satan getäuscht worden bin und der Lüge __________ (Lüge nennen) geglaubt habe.</a:t>
            </a:r>
          </a:p>
          <a:p>
            <a:pPr lvl="0"/>
            <a:r>
              <a:rPr lang="de-DE" dirty="0"/>
              <a:t>Herr, erforsche du mich und zeige mir, wo ich in den einzelnen Bereichen meines Lebens noch einer Lüge glaube. Offenbare du mir die blinden Flecken in meinem Leben, die ich in Angriff nehmen </a:t>
            </a:r>
            <a:r>
              <a:rPr lang="de-DE" dirty="0" smtClean="0"/>
              <a:t>muss</a:t>
            </a:r>
            <a:r>
              <a:rPr lang="de-DE" dirty="0"/>
              <a:t>, damit ich dir immer ähnlicher werden kann (</a:t>
            </a:r>
            <a:r>
              <a:rPr lang="de-DE" dirty="0" err="1"/>
              <a:t>Ps</a:t>
            </a:r>
            <a:r>
              <a:rPr lang="de-DE" dirty="0"/>
              <a:t> 139,23-24</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410666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1353801" cy="1019922"/>
          </a:xfrm>
        </p:spPr>
        <p:txBody>
          <a:bodyPr>
            <a:normAutofit fontScale="90000"/>
          </a:bodyPr>
          <a:lstStyle/>
          <a:p>
            <a:r>
              <a:rPr lang="de-DE" dirty="0" smtClean="0"/>
              <a:t>Tag 6: 	</a:t>
            </a:r>
            <a:r>
              <a:rPr lang="de-DE" dirty="0"/>
              <a:t> </a:t>
            </a:r>
            <a:r>
              <a:rPr lang="de-DE" sz="4200" dirty="0"/>
              <a:t>Ich bin der Weg, die Wahrheit und das Leben </a:t>
            </a:r>
            <a:r>
              <a:rPr lang="de-DE" dirty="0" smtClean="0"/>
              <a:t>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Einzelgebet</a:t>
            </a:r>
          </a:p>
          <a:p>
            <a:r>
              <a:rPr lang="de-DE" dirty="0" smtClean="0"/>
              <a:t>Ich will mich nicht dieser Welt anpassen, sondern mich von dir verändern lassen, Herr, indem ich meine Gedanken und meinen Sinn erneuere. Das ist mein Ziel, damit ich deinen Willen erkennen und dementsprechend handeln kann (</a:t>
            </a:r>
            <a:r>
              <a:rPr lang="de-DE" dirty="0" err="1" smtClean="0"/>
              <a:t>Röm</a:t>
            </a:r>
            <a:r>
              <a:rPr lang="de-DE" dirty="0" smtClean="0"/>
              <a:t> 12,2).</a:t>
            </a:r>
          </a:p>
          <a:p>
            <a:pPr lvl="0"/>
            <a:r>
              <a:rPr lang="de-DE" dirty="0" smtClean="0"/>
              <a:t>Ich </a:t>
            </a:r>
            <a:r>
              <a:rPr lang="de-DE" dirty="0"/>
              <a:t>möchte von allen negativen Gedanken frei werden und Frieden in meinem Herzen erleben. Herr, darum ersetze bitte alle negativen Gedanken und Lügen mit biblischen Wahrheiten</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723019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1353801" cy="1019922"/>
          </a:xfrm>
        </p:spPr>
        <p:txBody>
          <a:bodyPr>
            <a:normAutofit fontScale="90000"/>
          </a:bodyPr>
          <a:lstStyle/>
          <a:p>
            <a:r>
              <a:rPr lang="de-DE" dirty="0" smtClean="0"/>
              <a:t>Tag 6: 	</a:t>
            </a:r>
            <a:r>
              <a:rPr lang="de-DE" dirty="0"/>
              <a:t> </a:t>
            </a:r>
            <a:r>
              <a:rPr lang="de-DE" sz="4200" dirty="0"/>
              <a:t>Ich bin der Weg, die Wahrheit und das Leben </a:t>
            </a:r>
            <a:r>
              <a:rPr lang="de-DE" dirty="0" smtClean="0"/>
              <a:t>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Gemeinschaftsgebet</a:t>
            </a:r>
          </a:p>
          <a:p>
            <a:pPr lvl="0"/>
            <a:r>
              <a:rPr lang="de-DE" dirty="0"/>
              <a:t>Herr, schenke uns als Gemeinde Weisheit und Erkenntnis, so dass wir alles genau prüfen und das Gute behalten (</a:t>
            </a:r>
            <a:r>
              <a:rPr lang="de-DE" dirty="0" err="1"/>
              <a:t>Apg</a:t>
            </a:r>
            <a:r>
              <a:rPr lang="de-DE" dirty="0"/>
              <a:t> 17,14; 1. </a:t>
            </a:r>
            <a:r>
              <a:rPr lang="de-DE" dirty="0" err="1"/>
              <a:t>Thess</a:t>
            </a:r>
            <a:r>
              <a:rPr lang="de-DE" dirty="0"/>
              <a:t> 5,21).</a:t>
            </a:r>
          </a:p>
          <a:p>
            <a:pPr lvl="0"/>
            <a:r>
              <a:rPr lang="de-DE" dirty="0"/>
              <a:t>Herr, mach uns immer wieder bewusst, dass wir dich brauchen und dass wir uns mit dir, der Wahrheit, füllen lassen müssen, um wirkliche Freiheit zu erlangen (</a:t>
            </a:r>
            <a:r>
              <a:rPr lang="de-DE" dirty="0" err="1"/>
              <a:t>Joh</a:t>
            </a:r>
            <a:r>
              <a:rPr lang="de-DE" dirty="0"/>
              <a:t> 8,32). Wir wollen unsere Überzeugungen überprüfen und entlarvte Lügen, die wir glauben, mit der Wahrheit ersetzen. Danke, dass du durch deinen Geist bewirkst, dass wir die Wahrheit vollständig erfassen können.</a:t>
            </a:r>
          </a:p>
          <a:p>
            <a:r>
              <a:rPr lang="de-DE" dirty="0"/>
              <a:t>Herr, lass uns offen dafür sein, alte und bequem gewordene Gewohnheiten immer wieder vor deinem Angesicht auf den Prüfstand zu stellen.</a:t>
            </a:r>
          </a:p>
        </p:txBody>
      </p:sp>
      <p:sp>
        <p:nvSpPr>
          <p:cNvPr id="4" name="Textfeld 3"/>
          <p:cNvSpPr txBox="1"/>
          <p:nvPr/>
        </p:nvSpPr>
        <p:spPr>
          <a:xfrm>
            <a:off x="9749118" y="6239435"/>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3999153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1353801" cy="1746062"/>
          </a:xfrm>
        </p:spPr>
        <p:txBody>
          <a:bodyPr>
            <a:normAutofit fontScale="90000"/>
          </a:bodyPr>
          <a:lstStyle/>
          <a:p>
            <a:r>
              <a:rPr lang="de-DE" dirty="0" smtClean="0"/>
              <a:t>Tag 7: 	Ich </a:t>
            </a:r>
            <a:r>
              <a:rPr lang="de-DE" dirty="0"/>
              <a:t>lebe, doch nun nicht ich, sondern </a:t>
            </a:r>
            <a:r>
              <a:rPr lang="de-DE" dirty="0" smtClean="0"/>
              <a:t>				Christus </a:t>
            </a:r>
            <a:r>
              <a:rPr lang="de-DE" dirty="0"/>
              <a:t>lebt in mir (Gal 2,20)</a:t>
            </a:r>
            <a:br>
              <a:rPr lang="de-DE" dirty="0"/>
            </a:br>
            <a:r>
              <a:rPr lang="de-DE" dirty="0" smtClean="0"/>
              <a:t>	</a:t>
            </a:r>
            <a:endParaRPr lang="de-DE" dirty="0"/>
          </a:p>
        </p:txBody>
      </p:sp>
      <p:sp>
        <p:nvSpPr>
          <p:cNvPr id="3" name="Inhaltsplatzhalter 2"/>
          <p:cNvSpPr>
            <a:spLocks noGrp="1"/>
          </p:cNvSpPr>
          <p:nvPr>
            <p:ph idx="1"/>
          </p:nvPr>
        </p:nvSpPr>
        <p:spPr>
          <a:xfrm>
            <a:off x="282388" y="2111188"/>
            <a:ext cx="11779624" cy="4746812"/>
          </a:xfrm>
        </p:spPr>
        <p:txBody>
          <a:bodyPr>
            <a:normAutofit/>
          </a:bodyPr>
          <a:lstStyle/>
          <a:p>
            <a:pPr lvl="0"/>
            <a:r>
              <a:rPr lang="de-DE" dirty="0"/>
              <a:t>Welche Früchte hat Gott durch dich schon bewirkt? (Tag 1 / Brot und Weinstock)</a:t>
            </a:r>
          </a:p>
          <a:p>
            <a:pPr lvl="0"/>
            <a:r>
              <a:rPr lang="de-DE" dirty="0"/>
              <a:t>Welche Bereiche hat Christus dir offenbart, innerhalb derer du Dinge bereinigt hast? (Tag 2 / Licht)</a:t>
            </a:r>
          </a:p>
          <a:p>
            <a:pPr lvl="0"/>
            <a:r>
              <a:rPr lang="de-DE" dirty="0"/>
              <a:t>In welchem Bereich hat Jesus Christus dein Leben überfließen lassen und neue Freude hineingebracht? (Tag 3 / Tür)</a:t>
            </a:r>
          </a:p>
          <a:p>
            <a:pPr lvl="0"/>
            <a:r>
              <a:rPr lang="de-DE" dirty="0"/>
              <a:t>Wie lässt du dich  im Alltag vom Heiligen Geist leiten? (Tag 4 / Hirte</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36543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6"/>
            <a:ext cx="11353801" cy="1746062"/>
          </a:xfrm>
        </p:spPr>
        <p:txBody>
          <a:bodyPr>
            <a:normAutofit fontScale="90000"/>
          </a:bodyPr>
          <a:lstStyle/>
          <a:p>
            <a:r>
              <a:rPr lang="de-DE" dirty="0" smtClean="0"/>
              <a:t>Tag 7: 	Ich </a:t>
            </a:r>
            <a:r>
              <a:rPr lang="de-DE" dirty="0"/>
              <a:t>lebe, doch nun nicht ich, sondern </a:t>
            </a:r>
            <a:r>
              <a:rPr lang="de-DE" dirty="0" smtClean="0"/>
              <a:t>				Christus </a:t>
            </a:r>
            <a:r>
              <a:rPr lang="de-DE" dirty="0"/>
              <a:t>lebt in mir (Gal 2,20)</a:t>
            </a:r>
            <a:br>
              <a:rPr lang="de-DE" dirty="0"/>
            </a:br>
            <a:r>
              <a:rPr lang="de-DE" dirty="0" smtClean="0"/>
              <a:t>	</a:t>
            </a:r>
            <a:endParaRPr lang="de-DE" dirty="0"/>
          </a:p>
        </p:txBody>
      </p:sp>
      <p:sp>
        <p:nvSpPr>
          <p:cNvPr id="3" name="Inhaltsplatzhalter 2"/>
          <p:cNvSpPr>
            <a:spLocks noGrp="1"/>
          </p:cNvSpPr>
          <p:nvPr>
            <p:ph idx="1"/>
          </p:nvPr>
        </p:nvSpPr>
        <p:spPr>
          <a:xfrm>
            <a:off x="282388" y="2111188"/>
            <a:ext cx="11779624" cy="4746812"/>
          </a:xfrm>
        </p:spPr>
        <p:txBody>
          <a:bodyPr>
            <a:normAutofit/>
          </a:bodyPr>
          <a:lstStyle/>
          <a:p>
            <a:pPr lvl="0"/>
            <a:r>
              <a:rPr lang="de-DE" dirty="0" smtClean="0"/>
              <a:t>Wo hast du in einem Lebensbereich einen Sieg erlebt, so dass dieser nun vollständig unter der Herrschaft Christi steht? (Tag 5 / Auferstehung und Leben)</a:t>
            </a:r>
          </a:p>
          <a:p>
            <a:pPr lvl="0"/>
            <a:r>
              <a:rPr lang="de-DE" dirty="0" smtClean="0"/>
              <a:t>Welche Lüge hat Gott in deinem Leben aufgedeckt? (Tag 6 / Weg, Wahrheit und das Leben)</a:t>
            </a:r>
          </a:p>
          <a:p>
            <a:pPr lvl="0"/>
            <a:r>
              <a:rPr lang="de-DE" smtClean="0"/>
              <a:t>Was </a:t>
            </a:r>
            <a:r>
              <a:rPr lang="de-DE" dirty="0" smtClean="0"/>
              <a:t>hast du in dieser Woche mit Gott erlebt?</a:t>
            </a:r>
          </a:p>
          <a:p>
            <a:pPr lvl="0"/>
            <a:r>
              <a:rPr lang="de-DE" smtClean="0"/>
              <a:t>Wo </a:t>
            </a:r>
            <a:r>
              <a:rPr lang="de-DE" dirty="0" smtClean="0"/>
              <a:t>ist Gott in deinem Alltag am Wirken?</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23803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Tag 1: 	Ich bin das Brot des Lebens</a:t>
            </a:r>
            <a:br>
              <a:rPr lang="de-DE" dirty="0" smtClean="0"/>
            </a:br>
            <a:r>
              <a:rPr lang="de-DE" dirty="0" smtClean="0"/>
              <a:t>		Ich bin der wahre Weinstock</a:t>
            </a:r>
            <a:endParaRPr lang="de-DE" dirty="0"/>
          </a:p>
        </p:txBody>
      </p:sp>
      <p:sp>
        <p:nvSpPr>
          <p:cNvPr id="3" name="Inhaltsplatzhalter 2"/>
          <p:cNvSpPr>
            <a:spLocks noGrp="1"/>
          </p:cNvSpPr>
          <p:nvPr>
            <p:ph idx="1"/>
          </p:nvPr>
        </p:nvSpPr>
        <p:spPr>
          <a:xfrm>
            <a:off x="838200" y="1825624"/>
            <a:ext cx="10515600" cy="4911351"/>
          </a:xfrm>
        </p:spPr>
        <p:txBody>
          <a:bodyPr/>
          <a:lstStyle/>
          <a:p>
            <a:pPr marL="0" lvl="0" indent="0">
              <a:buNone/>
            </a:pPr>
            <a:r>
              <a:rPr lang="de-DE" sz="3000" b="1" dirty="0" smtClean="0"/>
              <a:t>Gemeinschaftsgebet</a:t>
            </a:r>
          </a:p>
          <a:p>
            <a:pPr lvl="0"/>
            <a:r>
              <a:rPr lang="de-DE" dirty="0"/>
              <a:t>Jesus, du bist unser Brot des Lebens. Wir möchten täglich die Verbindung zu dir suchen, so wie wir immer wieder Essen in uns aufnehmen.</a:t>
            </a:r>
          </a:p>
          <a:p>
            <a:pPr lvl="0"/>
            <a:r>
              <a:rPr lang="de-DE" dirty="0"/>
              <a:t>Danke, dass wir als Gemeinde ein Leib sind, denn wir haben alle Anteil an dem einen Brot (</a:t>
            </a:r>
            <a:r>
              <a:rPr lang="de-DE" dirty="0" smtClean="0"/>
              <a:t>1.Kor </a:t>
            </a:r>
            <a:r>
              <a:rPr lang="de-DE" dirty="0"/>
              <a:t>10,16-17).</a:t>
            </a:r>
          </a:p>
          <a:p>
            <a:pPr lvl="0"/>
            <a:r>
              <a:rPr lang="de-DE" dirty="0"/>
              <a:t>Bitte lass uns nicht vergessen, Jesus, was du für uns getan hast.</a:t>
            </a:r>
          </a:p>
          <a:p>
            <a:pPr lvl="0"/>
            <a:r>
              <a:rPr lang="de-DE" dirty="0"/>
              <a:t>Herr Jesus, lass uns als Gemeinde Dinge vollbringen, die wir nur mit deiner Hilfe schaffen</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3742934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2: 	Ich bin das Licht der Welt		</a:t>
            </a:r>
            <a:endParaRPr lang="de-DE" dirty="0"/>
          </a:p>
        </p:txBody>
      </p:sp>
      <p:sp>
        <p:nvSpPr>
          <p:cNvPr id="3" name="Inhaltsplatzhalter 2"/>
          <p:cNvSpPr>
            <a:spLocks noGrp="1"/>
          </p:cNvSpPr>
          <p:nvPr>
            <p:ph idx="1"/>
          </p:nvPr>
        </p:nvSpPr>
        <p:spPr>
          <a:xfrm>
            <a:off x="838200" y="1532966"/>
            <a:ext cx="10515600" cy="5123328"/>
          </a:xfrm>
        </p:spPr>
        <p:txBody>
          <a:bodyPr>
            <a:normAutofit/>
          </a:bodyPr>
          <a:lstStyle/>
          <a:p>
            <a:pPr marL="0" lvl="0" indent="0">
              <a:buNone/>
            </a:pPr>
            <a:r>
              <a:rPr lang="de-DE" sz="3000" b="1" dirty="0" smtClean="0"/>
              <a:t>Einzelgebet</a:t>
            </a:r>
          </a:p>
          <a:p>
            <a:pPr lvl="0"/>
            <a:r>
              <a:rPr lang="de-DE" dirty="0"/>
              <a:t>Herr Jesus, du bist mein Herr und mein Gott. Ich werde jetzt still vor dir und bin bereit, auf dich zu hören und auf dich zu schauen. Zeige mir, was mich noch von dir trennt, durchleuchte mein ganzes Leben und sprich heute Abend zu mir. Alles, was du mir offenbarst, will ich dir bekennen und vor dir bereinigen. (vgl. </a:t>
            </a:r>
            <a:r>
              <a:rPr lang="de-DE" dirty="0" err="1"/>
              <a:t>Ps</a:t>
            </a:r>
            <a:r>
              <a:rPr lang="de-DE" dirty="0"/>
              <a:t> 139,23-24)</a:t>
            </a:r>
          </a:p>
          <a:p>
            <a:pPr lvl="0"/>
            <a:r>
              <a:rPr lang="de-DE" dirty="0"/>
              <a:t>Ich bekenne __________ (setze hier das ein, was dir Gott in deinen einzelnen Lebensbereichen offenbart) und bitte dich, dass du mir das vergibst. Von nun an möchte ich diese Dinge unter deine Herrschaft stellen. (</a:t>
            </a:r>
            <a:r>
              <a:rPr lang="de-DE" dirty="0" smtClean="0"/>
              <a:t>1.Joh </a:t>
            </a:r>
            <a:r>
              <a:rPr lang="de-DE" dirty="0"/>
              <a:t>1,9)</a:t>
            </a:r>
          </a:p>
          <a:p>
            <a:pPr lvl="0"/>
            <a:r>
              <a:rPr lang="de-DE" dirty="0"/>
              <a:t>Lass mich bitte __________ (setze hier die Person ein, an die du denkst) in deinem Licht sehen.</a:t>
            </a:r>
          </a:p>
        </p:txBody>
      </p:sp>
      <p:sp>
        <p:nvSpPr>
          <p:cNvPr id="4" name="Textfeld 3"/>
          <p:cNvSpPr txBox="1"/>
          <p:nvPr/>
        </p:nvSpPr>
        <p:spPr>
          <a:xfrm>
            <a:off x="9776011" y="6286962"/>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403466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2: 	Ich bin das Licht der Welt		</a:t>
            </a:r>
            <a:endParaRPr lang="de-DE" dirty="0"/>
          </a:p>
        </p:txBody>
      </p:sp>
      <p:sp>
        <p:nvSpPr>
          <p:cNvPr id="3" name="Inhaltsplatzhalter 2"/>
          <p:cNvSpPr>
            <a:spLocks noGrp="1"/>
          </p:cNvSpPr>
          <p:nvPr>
            <p:ph idx="1"/>
          </p:nvPr>
        </p:nvSpPr>
        <p:spPr>
          <a:xfrm>
            <a:off x="838200" y="1532966"/>
            <a:ext cx="10515600" cy="5123328"/>
          </a:xfrm>
        </p:spPr>
        <p:txBody>
          <a:bodyPr>
            <a:normAutofit/>
          </a:bodyPr>
          <a:lstStyle/>
          <a:p>
            <a:pPr marL="0" lvl="0" indent="0">
              <a:buNone/>
            </a:pPr>
            <a:r>
              <a:rPr lang="de-DE" sz="3000" b="1" dirty="0" smtClean="0"/>
              <a:t>Gemeinschaftsgebet</a:t>
            </a:r>
          </a:p>
          <a:p>
            <a:pPr lvl="0"/>
            <a:r>
              <a:rPr lang="de-DE" dirty="0"/>
              <a:t>Danke, dass wir als Gemeinde ein Licht in unserer Stadt sein dürfen.</a:t>
            </a:r>
          </a:p>
          <a:p>
            <a:pPr lvl="0"/>
            <a:r>
              <a:rPr lang="de-DE" dirty="0"/>
              <a:t>Jesus Christus, lass uns in deinem Licht wandeln, damit wir unsere Gemeinschaft immer mehr so leben, wie du es dir vorstellst. (</a:t>
            </a:r>
            <a:r>
              <a:rPr lang="de-DE" dirty="0" smtClean="0"/>
              <a:t>1.Joh </a:t>
            </a:r>
            <a:r>
              <a:rPr lang="de-DE" dirty="0"/>
              <a:t>1,7)</a:t>
            </a:r>
          </a:p>
          <a:p>
            <a:r>
              <a:rPr lang="de-DE" dirty="0"/>
              <a:t>Wir bekennen voreinander, was du uns in unseren einzelnen Lebensbereichen offenbart hat (Jak 5,16). Danke, Gott, für die Offenbarung, die du uns geschenkt hast und für die wir gemeinsam vor dir bitten dürfen (z.B. was Gott dir neu bewusst gemacht hat). </a:t>
            </a:r>
            <a:r>
              <a:rPr lang="de-DE" dirty="0" smtClean="0">
                <a:effectLst/>
              </a:rPr>
              <a:t> </a:t>
            </a:r>
            <a:r>
              <a:rPr lang="de-DE" dirty="0"/>
              <a:t> </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93081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3: 	Ich bin die Tür		</a:t>
            </a:r>
            <a:endParaRPr lang="de-DE" dirty="0"/>
          </a:p>
        </p:txBody>
      </p:sp>
      <p:sp>
        <p:nvSpPr>
          <p:cNvPr id="3" name="Inhaltsplatzhalter 2"/>
          <p:cNvSpPr>
            <a:spLocks noGrp="1"/>
          </p:cNvSpPr>
          <p:nvPr>
            <p:ph idx="1"/>
          </p:nvPr>
        </p:nvSpPr>
        <p:spPr>
          <a:xfrm>
            <a:off x="282388" y="1532966"/>
            <a:ext cx="11779624" cy="5325034"/>
          </a:xfrm>
        </p:spPr>
        <p:txBody>
          <a:bodyPr>
            <a:normAutofit fontScale="92500"/>
          </a:bodyPr>
          <a:lstStyle/>
          <a:p>
            <a:pPr marL="0" lvl="0" indent="0">
              <a:buNone/>
            </a:pPr>
            <a:r>
              <a:rPr lang="de-DE" sz="3000" b="1" dirty="0" smtClean="0"/>
              <a:t>Einzelgebet</a:t>
            </a:r>
          </a:p>
          <a:p>
            <a:pPr lvl="0"/>
            <a:r>
              <a:rPr lang="de-DE" dirty="0"/>
              <a:t>Danke, dass ich ein Leben im Überfluss habe, das nicht nur für mich reicht, sondern auch auf die Menschen in meinem Umfeld übergreift und einen Einfluss auf sie hat.</a:t>
            </a:r>
          </a:p>
          <a:p>
            <a:pPr lvl="0"/>
            <a:r>
              <a:rPr lang="de-DE" dirty="0"/>
              <a:t>Danke, dass ich aus deiner Kraft heraus in dieser Welt als Überwinder leben kann.</a:t>
            </a:r>
          </a:p>
          <a:p>
            <a:pPr lvl="0"/>
            <a:r>
              <a:rPr lang="de-DE" dirty="0"/>
              <a:t>Danke, dass ich jeden Tag und zu jeder Zeit bei dir sein   und in den Genuss deiner Gegenwart kommen darf.</a:t>
            </a:r>
          </a:p>
          <a:p>
            <a:pPr lvl="0"/>
            <a:r>
              <a:rPr lang="de-DE" dirty="0"/>
              <a:t>Danke, dass du mir alles, was der Feind zerstört, raubt und stiehlt, neu schenken willst.</a:t>
            </a:r>
          </a:p>
          <a:p>
            <a:pPr lvl="0"/>
            <a:r>
              <a:rPr lang="de-DE" dirty="0"/>
              <a:t>Danke, dass du auch im Bereich __________ (mein zerstörter Lebensbereich, siehe Lebens-Rad) für neues Leben sorgen möchtest.</a:t>
            </a:r>
          </a:p>
          <a:p>
            <a:r>
              <a:rPr lang="de-DE" dirty="0"/>
              <a:t> Das klingt etwas veraltet bzw. zu poetisch. Es sollen ja Gebete sein, wie man sie tatsächlich sprechen würde.</a:t>
            </a:r>
          </a:p>
        </p:txBody>
      </p:sp>
      <p:sp>
        <p:nvSpPr>
          <p:cNvPr id="4" name="Textfeld 3"/>
          <p:cNvSpPr txBox="1"/>
          <p:nvPr/>
        </p:nvSpPr>
        <p:spPr>
          <a:xfrm>
            <a:off x="10085293" y="6320118"/>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407851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3: 	Ich bin die Tür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Gemeinschaftsgebet</a:t>
            </a:r>
          </a:p>
          <a:p>
            <a:pPr lvl="0"/>
            <a:r>
              <a:rPr lang="de-DE" dirty="0"/>
              <a:t>Danke, dass du in jeder Lebensphase der Lebensstrom und Freudengeber bist.</a:t>
            </a:r>
          </a:p>
          <a:p>
            <a:pPr lvl="0"/>
            <a:r>
              <a:rPr lang="de-DE" dirty="0"/>
              <a:t>Danke, dass du gekommen bist, damit wir Leben im Überfluss haben.</a:t>
            </a:r>
          </a:p>
          <a:p>
            <a:pPr lvl="0"/>
            <a:r>
              <a:rPr lang="de-DE" dirty="0"/>
              <a:t>Danke, dass wir dich als Gemeinde repräsentieren und für unsere Mitmenschen die Tür zu dir sein dürfen.</a:t>
            </a:r>
          </a:p>
          <a:p>
            <a:pPr lvl="0"/>
            <a:r>
              <a:rPr lang="de-DE" dirty="0"/>
              <a:t>Danke, dass wir als Gemeinde ein offenes Haus sein dürfen, in dem jeder Hilfe bekommen kann. </a:t>
            </a:r>
          </a:p>
          <a:p>
            <a:r>
              <a:rPr lang="de-DE" dirty="0"/>
              <a:t>Danke, dass wir durch die Gastfreundschaft unter uns Geschwistern als auch gegenüber Menschen, die dich nicht kennen, in dieser Welt ein Zeichen setzen. </a:t>
            </a:r>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10710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4: 	Ich bin der gute Hirte		</a:t>
            </a:r>
            <a:endParaRPr lang="de-DE" dirty="0"/>
          </a:p>
        </p:txBody>
      </p:sp>
      <p:sp>
        <p:nvSpPr>
          <p:cNvPr id="3" name="Inhaltsplatzhalter 2"/>
          <p:cNvSpPr>
            <a:spLocks noGrp="1"/>
          </p:cNvSpPr>
          <p:nvPr>
            <p:ph idx="1"/>
          </p:nvPr>
        </p:nvSpPr>
        <p:spPr>
          <a:xfrm>
            <a:off x="282388" y="1532966"/>
            <a:ext cx="11779624" cy="5325034"/>
          </a:xfrm>
        </p:spPr>
        <p:txBody>
          <a:bodyPr>
            <a:normAutofit/>
          </a:bodyPr>
          <a:lstStyle/>
          <a:p>
            <a:pPr marL="0" lvl="0" indent="0">
              <a:buNone/>
            </a:pPr>
            <a:r>
              <a:rPr lang="de-DE" sz="3000" b="1" dirty="0" smtClean="0"/>
              <a:t>Einzelgebet</a:t>
            </a:r>
          </a:p>
          <a:p>
            <a:pPr lvl="0"/>
            <a:r>
              <a:rPr lang="de-DE" dirty="0"/>
              <a:t>Danke, dass ich deine Worte höre, mit denen du zu mir sprichst.</a:t>
            </a:r>
          </a:p>
          <a:p>
            <a:pPr lvl="0"/>
            <a:r>
              <a:rPr lang="de-DE" dirty="0"/>
              <a:t>Danke, dass du mich kennst und ich dich kenne, vor allem als guten Hirten.</a:t>
            </a:r>
          </a:p>
          <a:p>
            <a:pPr lvl="0"/>
            <a:r>
              <a:rPr lang="de-DE" dirty="0"/>
              <a:t>Danke, dass der Feind und alle äußeren Umstände mich nicht aus deiner Hand reißen können. (</a:t>
            </a:r>
            <a:r>
              <a:rPr lang="de-DE" dirty="0" err="1"/>
              <a:t>Joh</a:t>
            </a:r>
            <a:r>
              <a:rPr lang="de-DE" dirty="0"/>
              <a:t> 10,28)</a:t>
            </a:r>
          </a:p>
          <a:p>
            <a:pPr lvl="0"/>
            <a:r>
              <a:rPr lang="de-DE" dirty="0"/>
              <a:t>Danke, dass du mich ein Teil deiner heiligen Gemeinschaft sein lässt und ich diese Gemeinschaft stets als Ermutigung erfahren darf</a:t>
            </a:r>
            <a:r>
              <a:rPr lang="de-DE" dirty="0" smtClean="0"/>
              <a:t>.</a:t>
            </a:r>
            <a:endParaRPr lang="de-DE" dirty="0"/>
          </a:p>
        </p:txBody>
      </p:sp>
      <p:sp>
        <p:nvSpPr>
          <p:cNvPr id="4" name="Textfeld 3"/>
          <p:cNvSpPr txBox="1"/>
          <p:nvPr/>
        </p:nvSpPr>
        <p:spPr>
          <a:xfrm>
            <a:off x="9681882" y="6131859"/>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216579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19922"/>
          </a:xfrm>
        </p:spPr>
        <p:txBody>
          <a:bodyPr/>
          <a:lstStyle/>
          <a:p>
            <a:r>
              <a:rPr lang="de-DE" dirty="0" smtClean="0"/>
              <a:t>Tag 4: 	Ich bin der gute Hirte		</a:t>
            </a:r>
            <a:endParaRPr lang="de-DE" dirty="0"/>
          </a:p>
        </p:txBody>
      </p:sp>
      <p:sp>
        <p:nvSpPr>
          <p:cNvPr id="3" name="Inhaltsplatzhalter 2"/>
          <p:cNvSpPr>
            <a:spLocks noGrp="1"/>
          </p:cNvSpPr>
          <p:nvPr>
            <p:ph idx="1"/>
          </p:nvPr>
        </p:nvSpPr>
        <p:spPr>
          <a:xfrm>
            <a:off x="282388" y="1532966"/>
            <a:ext cx="11779624" cy="5325034"/>
          </a:xfrm>
        </p:spPr>
        <p:txBody>
          <a:bodyPr>
            <a:normAutofit fontScale="92500" lnSpcReduction="10000"/>
          </a:bodyPr>
          <a:lstStyle/>
          <a:p>
            <a:pPr marL="0" lvl="0" indent="0">
              <a:buNone/>
            </a:pPr>
            <a:r>
              <a:rPr lang="de-DE" sz="3000" b="1" dirty="0" smtClean="0"/>
              <a:t>Einzelgebet</a:t>
            </a:r>
          </a:p>
          <a:p>
            <a:pPr lvl="0"/>
            <a:r>
              <a:rPr lang="de-DE" dirty="0" smtClean="0"/>
              <a:t>Danke</a:t>
            </a:r>
            <a:r>
              <a:rPr lang="de-DE" dirty="0"/>
              <a:t>, dass du mich in __________ (meine persönliche, </a:t>
            </a:r>
            <a:r>
              <a:rPr lang="de-DE" i="1" dirty="0"/>
              <a:t>vergangene</a:t>
            </a:r>
            <a:r>
              <a:rPr lang="de-DE" dirty="0"/>
              <a:t> Situation) geführt hast.</a:t>
            </a:r>
          </a:p>
          <a:p>
            <a:pPr lvl="0"/>
            <a:r>
              <a:rPr lang="de-DE" dirty="0"/>
              <a:t>Danke, dass du mich in __________ (meine persönliche, </a:t>
            </a:r>
            <a:r>
              <a:rPr lang="de-DE" i="1" dirty="0"/>
              <a:t>gegenwärtige</a:t>
            </a:r>
            <a:r>
              <a:rPr lang="de-DE" dirty="0"/>
              <a:t> Situation) führst.</a:t>
            </a:r>
          </a:p>
          <a:p>
            <a:pPr lvl="0"/>
            <a:r>
              <a:rPr lang="de-DE" dirty="0"/>
              <a:t>Danke, dass du mich in __________ (meine persönliche, zukünftige Situation) führen wirst und ich das jetzt schon im Vertrauen annehmen kann.</a:t>
            </a:r>
          </a:p>
          <a:p>
            <a:pPr lvl="0"/>
            <a:r>
              <a:rPr lang="de-DE" dirty="0"/>
              <a:t>Danke, dass du mich aus meiner Komfortzone führen willst, an einen Ort, an dem ich dir vertraue, dir bedingungslos gehorsam bin und die Lage um mich herum dabei unbedeutend wird.</a:t>
            </a:r>
          </a:p>
          <a:p>
            <a:pPr lvl="0"/>
            <a:r>
              <a:rPr lang="de-DE" dirty="0"/>
              <a:t>Jesus, ich vertraue dir. Ich will aufhören, selbst alle Hebel in Bewegung zu setzen, um das Chaos wieder in Ordnung zu bringen. Ich möchte die Kontrolle in dem Bereich ________ (dein Lebensbereich, siehe Lebens-Rad) ganz an dich abgeben. Ich lasse mich von dir führen.</a:t>
            </a:r>
          </a:p>
        </p:txBody>
      </p:sp>
      <p:sp>
        <p:nvSpPr>
          <p:cNvPr id="4" name="Textfeld 3"/>
          <p:cNvSpPr txBox="1"/>
          <p:nvPr/>
        </p:nvSpPr>
        <p:spPr>
          <a:xfrm>
            <a:off x="10165976" y="6387353"/>
            <a:ext cx="1775012" cy="369332"/>
          </a:xfrm>
          <a:prstGeom prst="rect">
            <a:avLst/>
          </a:prstGeom>
          <a:noFill/>
        </p:spPr>
        <p:txBody>
          <a:bodyPr wrap="square" rtlCol="0">
            <a:spAutoFit/>
          </a:bodyPr>
          <a:lstStyle/>
          <a:p>
            <a:r>
              <a:rPr lang="de-DE" dirty="0" smtClean="0">
                <a:solidFill>
                  <a:schemeClr val="bg2">
                    <a:lumMod val="75000"/>
                  </a:schemeClr>
                </a:solidFill>
                <a:latin typeface="Arial Black" panose="020B0A04020102020204" pitchFamily="34" charset="0"/>
              </a:rPr>
              <a:t>BTG-</a:t>
            </a:r>
            <a:r>
              <a:rPr lang="de-DE" dirty="0" err="1" smtClean="0">
                <a:solidFill>
                  <a:schemeClr val="bg2">
                    <a:lumMod val="75000"/>
                  </a:schemeClr>
                </a:solidFill>
                <a:latin typeface="Arial Black" panose="020B0A04020102020204" pitchFamily="34" charset="0"/>
              </a:rPr>
              <a:t>KeF</a:t>
            </a:r>
            <a:endParaRPr lang="de-DE" dirty="0">
              <a:solidFill>
                <a:schemeClr val="bg2">
                  <a:lumMod val="75000"/>
                </a:schemeClr>
              </a:solidFill>
              <a:latin typeface="Arial Black" panose="020B0A04020102020204" pitchFamily="34" charset="0"/>
            </a:endParaRPr>
          </a:p>
        </p:txBody>
      </p:sp>
    </p:spTree>
    <p:extLst>
      <p:ext uri="{BB962C8B-B14F-4D97-AF65-F5344CB8AC3E}">
        <p14:creationId xmlns:p14="http://schemas.microsoft.com/office/powerpoint/2010/main" val="4070831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Words>
  <Application>Microsoft Office PowerPoint</Application>
  <PresentationFormat>Breitbild</PresentationFormat>
  <Paragraphs>172</Paragraphs>
  <Slides>25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Arial Black</vt:lpstr>
      <vt:lpstr>Calibri</vt:lpstr>
      <vt:lpstr>Calibri Light</vt:lpstr>
      <vt:lpstr>Wingdings</vt:lpstr>
      <vt:lpstr>Office</vt:lpstr>
      <vt:lpstr>Jesus spricht: „Ich bin…“</vt:lpstr>
      <vt:lpstr>Tag 1:  Ich bin das Brot des Lebens   Ich bin der wahre Weinstock</vt:lpstr>
      <vt:lpstr>Tag 1:  Ich bin das Brot des Lebens   Ich bin der wahre Weinstock</vt:lpstr>
      <vt:lpstr>Tag 2:  Ich bin das Licht der Welt  </vt:lpstr>
      <vt:lpstr>Tag 2:  Ich bin das Licht der Welt  </vt:lpstr>
      <vt:lpstr>Tag 3:  Ich bin die Tür  </vt:lpstr>
      <vt:lpstr>Tag 3:  Ich bin die Tür  </vt:lpstr>
      <vt:lpstr>Tag 4:  Ich bin der gute Hirte  </vt:lpstr>
      <vt:lpstr>Tag 4:  Ich bin der gute Hirte  </vt:lpstr>
      <vt:lpstr>Tag 4:  Ich bin der gute Hirte  </vt:lpstr>
      <vt:lpstr>Tag 5:  Ich bin die Auferstehung und das Leben </vt:lpstr>
      <vt:lpstr>Tag 5:  Ich bin die Auferstehung und das Leben </vt:lpstr>
      <vt:lpstr>Tag 5:  Ich bin die Auferstehung und das Leben </vt:lpstr>
      <vt:lpstr>Tag 5:  Ich bin die Auferstehung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6:   Ich bin der Weg, die Wahrheit und das Leben  </vt:lpstr>
      <vt:lpstr>Tag 7:  Ich lebe, doch nun nicht ich, sondern     Christus lebt in mir (Gal 2,20)  </vt:lpstr>
      <vt:lpstr>Tag 7:  Ich lebe, doch nun nicht ich, sondern     Christus lebt in mir (Gal 2,20)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BIN …“</dc:title>
  <dc:creator>BTG BTG</dc:creator>
  <cp:lastModifiedBy>BTG BTG</cp:lastModifiedBy>
  <cp:revision>9</cp:revision>
  <dcterms:created xsi:type="dcterms:W3CDTF">2019-12-05T11:08:11Z</dcterms:created>
  <dcterms:modified xsi:type="dcterms:W3CDTF">2019-12-09T09:11:29Z</dcterms:modified>
</cp:coreProperties>
</file>